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1"/>
    <p:restoredTop sz="94672"/>
  </p:normalViewPr>
  <p:slideViewPr>
    <p:cSldViewPr snapToGrid="0" snapToObjects="1">
      <p:cViewPr varScale="1">
        <p:scale>
          <a:sx n="91" d="100"/>
          <a:sy n="91" d="100"/>
        </p:scale>
        <p:origin x="4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A429A85-1049-960C-3F27-40E11F97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867" y="3410492"/>
            <a:ext cx="5495455" cy="354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enter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3871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B024A1-6268-7FF6-6989-15138AA9D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867" y="3410492"/>
            <a:ext cx="5495455" cy="354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enter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21452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C89D6DC0-2813-8F08-F389-8BDBFFC539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87" y="5556"/>
            <a:ext cx="7556500" cy="106807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867" y="3410492"/>
            <a:ext cx="5495455" cy="354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enter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57290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165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F990BF-E308-E536-6C4D-9120598B068C}"/>
              </a:ext>
            </a:extLst>
          </p:cNvPr>
          <p:cNvSpPr txBox="1"/>
          <p:nvPr/>
        </p:nvSpPr>
        <p:spPr>
          <a:xfrm>
            <a:off x="1055077" y="3418449"/>
            <a:ext cx="543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to go here</a:t>
            </a:r>
          </a:p>
        </p:txBody>
      </p:sp>
    </p:spTree>
    <p:extLst>
      <p:ext uri="{BB962C8B-B14F-4D97-AF65-F5344CB8AC3E}">
        <p14:creationId xmlns:p14="http://schemas.microsoft.com/office/powerpoint/2010/main" val="420007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Tweed</dc:creator>
  <cp:lastModifiedBy>Bianca Tweed</cp:lastModifiedBy>
  <cp:revision>5</cp:revision>
  <dcterms:created xsi:type="dcterms:W3CDTF">2022-05-04T23:03:42Z</dcterms:created>
  <dcterms:modified xsi:type="dcterms:W3CDTF">2022-05-04T23:13:46Z</dcterms:modified>
</cp:coreProperties>
</file>