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9" r:id="rId2"/>
    <p:sldId id="260" r:id="rId3"/>
  </p:sldIdLst>
  <p:sldSz cx="10288588" cy="10288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0C76"/>
    <a:srgbClr val="17D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92"/>
    <p:restoredTop sz="94737"/>
  </p:normalViewPr>
  <p:slideViewPr>
    <p:cSldViewPr snapToGrid="0" snapToObjects="1">
      <p:cViewPr>
        <p:scale>
          <a:sx n="80" d="100"/>
          <a:sy n="80" d="100"/>
        </p:scale>
        <p:origin x="2560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DB5A41-8FE7-694D-F057-9DB4895E9E89}"/>
              </a:ext>
            </a:extLst>
          </p:cNvPr>
          <p:cNvSpPr/>
          <p:nvPr userDrawn="1"/>
        </p:nvSpPr>
        <p:spPr>
          <a:xfrm>
            <a:off x="0" y="0"/>
            <a:ext cx="10288588" cy="10288587"/>
          </a:xfrm>
          <a:prstGeom prst="rect">
            <a:avLst/>
          </a:prstGeom>
          <a:solidFill>
            <a:srgbClr val="17D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4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59FB31-1B8E-7D2C-5738-791B31583E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913"/>
          <a:stretch/>
        </p:blipFill>
        <p:spPr>
          <a:xfrm>
            <a:off x="-352785" y="0"/>
            <a:ext cx="15121680" cy="732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2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8ED3D2-9930-BA37-6E5F-7A1CD3972088}"/>
              </a:ext>
            </a:extLst>
          </p:cNvPr>
          <p:cNvSpPr/>
          <p:nvPr userDrawn="1"/>
        </p:nvSpPr>
        <p:spPr>
          <a:xfrm>
            <a:off x="0" y="0"/>
            <a:ext cx="10288588" cy="10288587"/>
          </a:xfrm>
          <a:prstGeom prst="rect">
            <a:avLst/>
          </a:prstGeom>
          <a:solidFill>
            <a:srgbClr val="17D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4" dirty="0"/>
          </a:p>
        </p:txBody>
      </p:sp>
    </p:spTree>
    <p:extLst>
      <p:ext uri="{BB962C8B-B14F-4D97-AF65-F5344CB8AC3E}">
        <p14:creationId xmlns:p14="http://schemas.microsoft.com/office/powerpoint/2010/main" val="187311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341" y="547775"/>
            <a:ext cx="8873907" cy="198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341" y="2738860"/>
            <a:ext cx="8873907" cy="65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341" y="9535999"/>
            <a:ext cx="2314932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B3070-D698-D74C-8B41-C3D9562485F2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8095" y="9535999"/>
            <a:ext cx="3472398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6315" y="9535999"/>
            <a:ext cx="2314932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52A86-1BA3-1C49-9076-C9B73FCC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1028883" rtl="0" eaLnBrk="1" latinLnBrk="0" hangingPunct="1">
        <a:lnSpc>
          <a:spcPct val="90000"/>
        </a:lnSpc>
        <a:spcBef>
          <a:spcPct val="0"/>
        </a:spcBef>
        <a:buNone/>
        <a:defRPr sz="49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221" indent="-257221" algn="l" defTabSz="1028883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1" kern="1200">
          <a:solidFill>
            <a:schemeClr val="tx1"/>
          </a:solidFill>
          <a:latin typeface="+mn-lt"/>
          <a:ea typeface="+mn-ea"/>
          <a:cs typeface="+mn-cs"/>
        </a:defRPr>
      </a:lvl1pPr>
      <a:lvl2pPr marL="771662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6104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545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986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9428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869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8311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2752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441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883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324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766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2207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649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1090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5532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39FB9C74-0EA7-A7C5-27C8-D74579317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3120" y="779347"/>
            <a:ext cx="5938120" cy="593812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11178F3-F942-EC55-67B0-31200393DC95}"/>
              </a:ext>
            </a:extLst>
          </p:cNvPr>
          <p:cNvCxnSpPr>
            <a:cxnSpLocks/>
          </p:cNvCxnSpPr>
          <p:nvPr/>
        </p:nvCxnSpPr>
        <p:spPr>
          <a:xfrm>
            <a:off x="549605" y="5672439"/>
            <a:ext cx="6591950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92E53AB5-F5B7-5800-DC5D-2EF6DCA31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57247" y="8360372"/>
            <a:ext cx="4340161" cy="21700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BCD98D-59E8-77EF-63D5-8537217F9DB2}"/>
              </a:ext>
            </a:extLst>
          </p:cNvPr>
          <p:cNvSpPr txBox="1"/>
          <p:nvPr/>
        </p:nvSpPr>
        <p:spPr>
          <a:xfrm>
            <a:off x="477861" y="5940612"/>
            <a:ext cx="7310868" cy="357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to go here across multiple lines Name to go here across multiple lines Name to go here across multiple lines Name to go here across multiple lines  </a:t>
            </a:r>
            <a:br>
              <a:rPr lang="en-AU" sz="315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315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500" b="1" dirty="0">
                <a:solidFill>
                  <a:srgbClr val="510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Location: </a:t>
            </a:r>
            <a:r>
              <a:rPr lang="en-AU" sz="2500" b="1" dirty="0" err="1">
                <a:solidFill>
                  <a:srgbClr val="510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Ampitheatre</a:t>
            </a:r>
            <a:r>
              <a:rPr lang="en-AU" sz="2500" b="1" dirty="0">
                <a:solidFill>
                  <a:srgbClr val="510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Melton</a:t>
            </a:r>
          </a:p>
          <a:p>
            <a:r>
              <a:rPr lang="en-AU" sz="2500" b="1" dirty="0">
                <a:solidFill>
                  <a:srgbClr val="510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 21 Jan, 2022</a:t>
            </a:r>
          </a:p>
          <a:p>
            <a:r>
              <a:rPr lang="en-AU" sz="2500" b="1" dirty="0">
                <a:solidFill>
                  <a:srgbClr val="510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Time: 12pm – 6pm</a:t>
            </a:r>
          </a:p>
        </p:txBody>
      </p:sp>
    </p:spTree>
    <p:extLst>
      <p:ext uri="{BB962C8B-B14F-4D97-AF65-F5344CB8AC3E}">
        <p14:creationId xmlns:p14="http://schemas.microsoft.com/office/powerpoint/2010/main" val="4110672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ople at an outdoor market&#10;&#10;Description automatically generated with low confidence">
            <a:extLst>
              <a:ext uri="{FF2B5EF4-FFF2-40B4-BE49-F238E27FC236}">
                <a16:creationId xmlns:a16="http://schemas.microsoft.com/office/drawing/2014/main" id="{ADB82163-6C0C-C650-BAFF-C254974BB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92" y="487523"/>
            <a:ext cx="9095578" cy="5457348"/>
          </a:xfrm>
          <a:prstGeom prst="rect">
            <a:avLst/>
          </a:prstGeom>
        </p:spPr>
      </p:pic>
      <p:pic>
        <p:nvPicPr>
          <p:cNvPr id="2" name="Picture 1" descr="Icon&#10;&#10;Description automatically generated with medium confidence">
            <a:extLst>
              <a:ext uri="{FF2B5EF4-FFF2-40B4-BE49-F238E27FC236}">
                <a16:creationId xmlns:a16="http://schemas.microsoft.com/office/drawing/2014/main" id="{44E1738A-98F5-88FE-18A5-B7254CCED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7" y="0"/>
            <a:ext cx="10288588" cy="102885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821E00C-DD48-13CF-8CEE-965CBD13D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5892" y="5766093"/>
            <a:ext cx="3721154" cy="372115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12BF47-D144-C4DF-3AB5-7F475A0B67C9}"/>
              </a:ext>
            </a:extLst>
          </p:cNvPr>
          <p:cNvCxnSpPr>
            <a:cxnSpLocks/>
          </p:cNvCxnSpPr>
          <p:nvPr/>
        </p:nvCxnSpPr>
        <p:spPr>
          <a:xfrm>
            <a:off x="608492" y="6232538"/>
            <a:ext cx="9095578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92E4ED3F-323C-1323-BBC6-C77C4961E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06013" y="8556959"/>
            <a:ext cx="3721154" cy="18605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1C5DD2-ECAB-4CDC-B30F-7F7236252D48}"/>
              </a:ext>
            </a:extLst>
          </p:cNvPr>
          <p:cNvSpPr txBox="1"/>
          <p:nvPr/>
        </p:nvSpPr>
        <p:spPr>
          <a:xfrm>
            <a:off x="477861" y="6361487"/>
            <a:ext cx="6135210" cy="357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to go here across multiple lines Name to go here across multiple lines Name to go here across multiple lines</a:t>
            </a:r>
            <a:br>
              <a:rPr lang="en-AU" sz="315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315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500" b="1" dirty="0">
                <a:solidFill>
                  <a:srgbClr val="510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Location: </a:t>
            </a:r>
            <a:r>
              <a:rPr lang="en-AU" sz="2500" b="1" dirty="0" err="1">
                <a:solidFill>
                  <a:srgbClr val="510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Ampitheatre</a:t>
            </a:r>
            <a:r>
              <a:rPr lang="en-AU" sz="2500" b="1" dirty="0">
                <a:solidFill>
                  <a:srgbClr val="510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Melton</a:t>
            </a:r>
          </a:p>
          <a:p>
            <a:r>
              <a:rPr lang="en-AU" sz="2500" b="1" dirty="0">
                <a:solidFill>
                  <a:srgbClr val="510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 21 Jan, 2022</a:t>
            </a:r>
          </a:p>
          <a:p>
            <a:r>
              <a:rPr lang="en-AU" sz="2500" b="1" dirty="0">
                <a:solidFill>
                  <a:srgbClr val="510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Time: 12pm – 6pm</a:t>
            </a:r>
          </a:p>
        </p:txBody>
      </p:sp>
    </p:spTree>
    <p:extLst>
      <p:ext uri="{BB962C8B-B14F-4D97-AF65-F5344CB8AC3E}">
        <p14:creationId xmlns:p14="http://schemas.microsoft.com/office/powerpoint/2010/main" val="3256104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83</Words>
  <Application>Microsoft Macintosh PowerPoint</Application>
  <PresentationFormat>Custom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Bianca Tweed</dc:creator>
  <cp:lastModifiedBy>Bianca Tweed</cp:lastModifiedBy>
  <cp:revision>13</cp:revision>
  <dcterms:created xsi:type="dcterms:W3CDTF">2021-12-21T03:56:07Z</dcterms:created>
  <dcterms:modified xsi:type="dcterms:W3CDTF">2022-05-03T01:44:04Z</dcterms:modified>
</cp:coreProperties>
</file>