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7" r:id="rId4"/>
  </p:sldIdLst>
  <p:sldSz cx="9144000" cy="5716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0C76"/>
    <a:srgbClr val="17D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64"/>
    <p:restoredTop sz="94730"/>
  </p:normalViewPr>
  <p:slideViewPr>
    <p:cSldViewPr snapToGrid="0" snapToObjects="1">
      <p:cViewPr>
        <p:scale>
          <a:sx n="100" d="100"/>
          <a:sy n="100" d="100"/>
        </p:scale>
        <p:origin x="1408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562"/>
            <a:ext cx="6858000" cy="199022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2532"/>
            <a:ext cx="6858000" cy="138018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3070-D698-D74C-8B41-C3D9562485F2}" type="datetimeFigureOut">
              <a:rPr lang="en-US" smtClean="0"/>
              <a:t>12/22/21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2A86-1BA3-1C49-9076-C9B73FCC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86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3070-D698-D74C-8B41-C3D9562485F2}" type="datetimeFigureOut">
              <a:rPr lang="en-US" smtClean="0"/>
              <a:t>12/22/21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2A86-1BA3-1C49-9076-C9B73FCC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54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355"/>
            <a:ext cx="1971675" cy="48445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355"/>
            <a:ext cx="5800725" cy="48445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3070-D698-D74C-8B41-C3D9562485F2}" type="datetimeFigureOut">
              <a:rPr lang="en-US" smtClean="0"/>
              <a:t>12/22/21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2A86-1BA3-1C49-9076-C9B73FCC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3070-D698-D74C-8B41-C3D9562485F2}" type="datetimeFigureOut">
              <a:rPr lang="en-US" smtClean="0"/>
              <a:t>12/22/21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2A86-1BA3-1C49-9076-C9B73FCC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6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5178"/>
            <a:ext cx="7886700" cy="237794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5616"/>
            <a:ext cx="7886700" cy="125050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3070-D698-D74C-8B41-C3D9562485F2}" type="datetimeFigureOut">
              <a:rPr lang="en-US" smtClean="0"/>
              <a:t>12/22/21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2A86-1BA3-1C49-9076-C9B73FCC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4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777"/>
            <a:ext cx="3886200" cy="36271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777"/>
            <a:ext cx="3886200" cy="36271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3070-D698-D74C-8B41-C3D9562485F2}" type="datetimeFigureOut">
              <a:rPr lang="en-US" smtClean="0"/>
              <a:t>12/22/21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2A86-1BA3-1C49-9076-C9B73FCC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27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356"/>
            <a:ext cx="7886700" cy="110494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1359"/>
            <a:ext cx="3868340" cy="68678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8143"/>
            <a:ext cx="3868340" cy="307134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1359"/>
            <a:ext cx="3887391" cy="68678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8143"/>
            <a:ext cx="3887391" cy="307134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3070-D698-D74C-8B41-C3D9562485F2}" type="datetimeFigureOut">
              <a:rPr lang="en-US" smtClean="0"/>
              <a:t>12/22/21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2A86-1BA3-1C49-9076-C9B73FCC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7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3070-D698-D74C-8B41-C3D9562485F2}" type="datetimeFigureOut">
              <a:rPr lang="en-US" smtClean="0"/>
              <a:t>12/22/21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2A86-1BA3-1C49-9076-C9B73FCC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2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3070-D698-D74C-8B41-C3D9562485F2}" type="datetimeFigureOut">
              <a:rPr lang="en-US" smtClean="0"/>
              <a:t>12/22/21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2A86-1BA3-1C49-9076-C9B73FCC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106"/>
            <a:ext cx="2949178" cy="13338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3083"/>
            <a:ext cx="4629150" cy="40624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976"/>
            <a:ext cx="2949178" cy="317720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3070-D698-D74C-8B41-C3D9562485F2}" type="datetimeFigureOut">
              <a:rPr lang="en-US" smtClean="0"/>
              <a:t>12/22/21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2A86-1BA3-1C49-9076-C9B73FCC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106"/>
            <a:ext cx="2949178" cy="13338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3083"/>
            <a:ext cx="4629150" cy="40624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976"/>
            <a:ext cx="2949178" cy="317720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3070-D698-D74C-8B41-C3D9562485F2}" type="datetimeFigureOut">
              <a:rPr lang="en-US" smtClean="0"/>
              <a:t>12/22/21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2A86-1BA3-1C49-9076-C9B73FCC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8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356"/>
            <a:ext cx="7886700" cy="1104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777"/>
            <a:ext cx="7886700" cy="3627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8431"/>
            <a:ext cx="2057400" cy="304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B3070-D698-D74C-8B41-C3D9562485F2}" type="datetimeFigureOut">
              <a:rPr lang="en-US" smtClean="0"/>
              <a:t>12/22/21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8431"/>
            <a:ext cx="3086100" cy="304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8431"/>
            <a:ext cx="2057400" cy="304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52A86-1BA3-1C49-9076-C9B73FCC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4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0CCC3F-92CA-584F-8632-DC16864CB7EA}"/>
              </a:ext>
            </a:extLst>
          </p:cNvPr>
          <p:cNvSpPr/>
          <p:nvPr/>
        </p:nvSpPr>
        <p:spPr>
          <a:xfrm>
            <a:off x="0" y="0"/>
            <a:ext cx="9144000" cy="5716800"/>
          </a:xfrm>
          <a:prstGeom prst="rect">
            <a:avLst/>
          </a:prstGeom>
          <a:solidFill>
            <a:srgbClr val="17D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A84D2EB-F478-764C-8272-FF87DD172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6715" y="-484748"/>
            <a:ext cx="4563207" cy="456320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CF2A84-E9A4-F743-9FE3-047B74882A78}"/>
              </a:ext>
            </a:extLst>
          </p:cNvPr>
          <p:cNvCxnSpPr>
            <a:cxnSpLocks/>
          </p:cNvCxnSpPr>
          <p:nvPr/>
        </p:nvCxnSpPr>
        <p:spPr>
          <a:xfrm>
            <a:off x="488462" y="3356708"/>
            <a:ext cx="5858607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DE0A2820-017F-434B-8F91-31592FC5E5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47069" y="4516287"/>
            <a:ext cx="2692400" cy="1346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9F21EE-7E57-794E-A5E2-C9C58ADA8EF0}"/>
              </a:ext>
            </a:extLst>
          </p:cNvPr>
          <p:cNvSpPr txBox="1"/>
          <p:nvPr/>
        </p:nvSpPr>
        <p:spPr>
          <a:xfrm>
            <a:off x="353645" y="3546791"/>
            <a:ext cx="63568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to go here across 2 lines </a:t>
            </a:r>
            <a:endParaRPr lang="en-A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to go here across 2 lines </a:t>
            </a:r>
            <a:endParaRPr lang="en-A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000" b="1" dirty="0">
                <a:solidFill>
                  <a:srgbClr val="510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Location: </a:t>
            </a:r>
            <a:r>
              <a:rPr lang="en-AU" sz="2000" b="1" dirty="0" err="1">
                <a:solidFill>
                  <a:srgbClr val="510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Ampitheatre</a:t>
            </a:r>
            <a:r>
              <a:rPr lang="en-AU" sz="2000" b="1" dirty="0">
                <a:solidFill>
                  <a:srgbClr val="510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Melton</a:t>
            </a:r>
          </a:p>
          <a:p>
            <a:r>
              <a:rPr lang="en-AU" sz="2000" b="1" dirty="0">
                <a:solidFill>
                  <a:srgbClr val="510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 21 Jan, 2022</a:t>
            </a:r>
          </a:p>
          <a:p>
            <a:r>
              <a:rPr lang="en-AU" sz="2000" b="1" dirty="0">
                <a:solidFill>
                  <a:srgbClr val="510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Time: 12pm – 6pm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68D7E5C-AFDF-9141-AC49-E67EF1C7804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3913"/>
          <a:stretch/>
        </p:blipFill>
        <p:spPr>
          <a:xfrm>
            <a:off x="1713391" y="-1"/>
            <a:ext cx="10588284" cy="512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8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0CCC3F-92CA-584F-8632-DC16864CB7EA}"/>
              </a:ext>
            </a:extLst>
          </p:cNvPr>
          <p:cNvSpPr/>
          <p:nvPr/>
        </p:nvSpPr>
        <p:spPr>
          <a:xfrm>
            <a:off x="0" y="0"/>
            <a:ext cx="9144000" cy="5716800"/>
          </a:xfrm>
          <a:prstGeom prst="rect">
            <a:avLst/>
          </a:prstGeom>
          <a:solidFill>
            <a:srgbClr val="17D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A84D2EB-F478-764C-8272-FF87DD172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387741"/>
            <a:ext cx="3703515" cy="370351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E0A2820-017F-434B-8F91-31592FC5E5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91384" y="0"/>
            <a:ext cx="2692400" cy="1346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9F21EE-7E57-794E-A5E2-C9C58ADA8EF0}"/>
              </a:ext>
            </a:extLst>
          </p:cNvPr>
          <p:cNvSpPr txBox="1"/>
          <p:nvPr/>
        </p:nvSpPr>
        <p:spPr>
          <a:xfrm>
            <a:off x="404445" y="3013391"/>
            <a:ext cx="76092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to go here across 2 lines </a:t>
            </a:r>
            <a:endParaRPr lang="en-A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to go here across 2 lines </a:t>
            </a:r>
            <a:endParaRPr lang="en-A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400" b="1" dirty="0">
                <a:solidFill>
                  <a:srgbClr val="510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Location: </a:t>
            </a:r>
            <a:r>
              <a:rPr lang="en-AU" sz="2400" b="1" dirty="0" err="1">
                <a:solidFill>
                  <a:srgbClr val="510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Ampitheatre</a:t>
            </a:r>
            <a:r>
              <a:rPr lang="en-AU" sz="2400" b="1" dirty="0">
                <a:solidFill>
                  <a:srgbClr val="510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Melton</a:t>
            </a:r>
          </a:p>
          <a:p>
            <a:r>
              <a:rPr lang="en-AU" sz="2400" b="1" dirty="0">
                <a:solidFill>
                  <a:srgbClr val="510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 21 Jan, 2022</a:t>
            </a:r>
          </a:p>
          <a:p>
            <a:r>
              <a:rPr lang="en-AU" sz="2400" b="1" dirty="0">
                <a:solidFill>
                  <a:srgbClr val="510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Time: 12pm – 6pm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C48D547-1465-B146-977F-62D86975DC4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7260" r="34480" b="15325"/>
          <a:stretch/>
        </p:blipFill>
        <p:spPr>
          <a:xfrm>
            <a:off x="4466493" y="-106514"/>
            <a:ext cx="4677508" cy="582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0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0CCC3F-92CA-584F-8632-DC16864CB7EA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9144000" cy="5716800"/>
          </a:xfrm>
          <a:prstGeom prst="rect">
            <a:avLst/>
          </a:prstGeom>
          <a:solidFill>
            <a:srgbClr val="17D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A84D2EB-F478-764C-8272-FF87DD172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319566"/>
            <a:ext cx="3200400" cy="3200400"/>
          </a:xfrm>
          <a:prstGeom prst="rect">
            <a:avLst/>
          </a:prstGeom>
        </p:spPr>
      </p:pic>
      <p:pic>
        <p:nvPicPr>
          <p:cNvPr id="14" name="Picture 13" descr="People at an outdoor market&#10;&#10;Description automatically generated with low confidence">
            <a:extLst>
              <a:ext uri="{FF2B5EF4-FFF2-40B4-BE49-F238E27FC236}">
                <a16:creationId xmlns:a16="http://schemas.microsoft.com/office/drawing/2014/main" id="{3043458D-38D9-D341-B65A-4A071A95BB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11" r="11422"/>
          <a:stretch/>
        </p:blipFill>
        <p:spPr>
          <a:xfrm>
            <a:off x="3587089" y="184285"/>
            <a:ext cx="5367600" cy="533547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CF2A84-E9A4-F743-9FE3-047B74882A78}"/>
              </a:ext>
            </a:extLst>
          </p:cNvPr>
          <p:cNvCxnSpPr>
            <a:cxnSpLocks/>
          </p:cNvCxnSpPr>
          <p:nvPr/>
        </p:nvCxnSpPr>
        <p:spPr>
          <a:xfrm>
            <a:off x="404445" y="2426763"/>
            <a:ext cx="2795955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DE0A2820-017F-434B-8F91-31592FC5E5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717" y="4516287"/>
            <a:ext cx="2692400" cy="1346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FCD24FF-0312-C741-AE0D-2F3675CF887D}"/>
              </a:ext>
            </a:extLst>
          </p:cNvPr>
          <p:cNvSpPr/>
          <p:nvPr/>
        </p:nvSpPr>
        <p:spPr>
          <a:xfrm>
            <a:off x="3686620" y="268953"/>
            <a:ext cx="5217445" cy="5217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0F7EDD-DA8C-854C-BD4C-59C3D976BF31}"/>
              </a:ext>
            </a:extLst>
          </p:cNvPr>
          <p:cNvSpPr/>
          <p:nvPr/>
        </p:nvSpPr>
        <p:spPr>
          <a:xfrm>
            <a:off x="3686620" y="268953"/>
            <a:ext cx="5217445" cy="5217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E53C462-DB75-4549-AE1F-D594485A4A4B}"/>
              </a:ext>
            </a:extLst>
          </p:cNvPr>
          <p:cNvCxnSpPr>
            <a:cxnSpLocks/>
          </p:cNvCxnSpPr>
          <p:nvPr/>
        </p:nvCxnSpPr>
        <p:spPr>
          <a:xfrm>
            <a:off x="404445" y="4706475"/>
            <a:ext cx="2795955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E05DAB0-9877-F34F-988C-E2C63612136E}"/>
              </a:ext>
            </a:extLst>
          </p:cNvPr>
          <p:cNvSpPr txBox="1"/>
          <p:nvPr/>
        </p:nvSpPr>
        <p:spPr>
          <a:xfrm>
            <a:off x="314856" y="2586828"/>
            <a:ext cx="2985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to go here across 2 lines </a:t>
            </a:r>
            <a:endParaRPr lang="en-A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b="1" dirty="0">
                <a:solidFill>
                  <a:srgbClr val="510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Location: </a:t>
            </a:r>
            <a:r>
              <a:rPr lang="en-AU" b="1" dirty="0" err="1">
                <a:solidFill>
                  <a:srgbClr val="510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Ampitheatre</a:t>
            </a:r>
            <a:r>
              <a:rPr lang="en-AU" b="1" dirty="0">
                <a:solidFill>
                  <a:srgbClr val="510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Melton</a:t>
            </a:r>
          </a:p>
          <a:p>
            <a:r>
              <a:rPr lang="en-AU" b="1" dirty="0">
                <a:solidFill>
                  <a:srgbClr val="510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 21 Jan, 2022</a:t>
            </a:r>
          </a:p>
          <a:p>
            <a:r>
              <a:rPr lang="en-AU" b="1" dirty="0">
                <a:solidFill>
                  <a:srgbClr val="510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Time: 12pm – 6pm</a:t>
            </a:r>
          </a:p>
        </p:txBody>
      </p:sp>
    </p:spTree>
    <p:extLst>
      <p:ext uri="{BB962C8B-B14F-4D97-AF65-F5344CB8AC3E}">
        <p14:creationId xmlns:p14="http://schemas.microsoft.com/office/powerpoint/2010/main" val="3764047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83</Words>
  <Application>Microsoft Macintosh PowerPoint</Application>
  <PresentationFormat>Custom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Bianca Tweed</dc:creator>
  <cp:lastModifiedBy>Bianca Tweed</cp:lastModifiedBy>
  <cp:revision>10</cp:revision>
  <dcterms:created xsi:type="dcterms:W3CDTF">2021-12-21T03:56:07Z</dcterms:created>
  <dcterms:modified xsi:type="dcterms:W3CDTF">2021-12-22T02:06:44Z</dcterms:modified>
</cp:coreProperties>
</file>